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0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lijkbenige driehoe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3BA90DE-4CC1-4616-93AA-C7422108B956}" type="datetimeFigureOut">
              <a:rPr lang="nl-NL" smtClean="0"/>
              <a:t>10-10-2013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9FB69F4-70DE-45F4-9C28-9A2EB50F030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90DE-4CC1-4616-93AA-C7422108B956}" type="datetimeFigureOut">
              <a:rPr lang="nl-NL" smtClean="0"/>
              <a:t>10-10-2013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69F4-70DE-45F4-9C28-9A2EB50F030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90DE-4CC1-4616-93AA-C7422108B956}" type="datetimeFigureOut">
              <a:rPr lang="nl-NL" smtClean="0"/>
              <a:t>10-10-2013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69F4-70DE-45F4-9C28-9A2EB50F030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3BA90DE-4CC1-4616-93AA-C7422108B956}" type="datetimeFigureOut">
              <a:rPr lang="nl-NL" smtClean="0"/>
              <a:t>10-10-2013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69F4-70DE-45F4-9C28-9A2EB50F030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ige driehoe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Gelijkbenige driehoe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3BA90DE-4CC1-4616-93AA-C7422108B956}" type="datetimeFigureOut">
              <a:rPr lang="nl-NL" smtClean="0"/>
              <a:t>10-10-2013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9FB69F4-70DE-45F4-9C28-9A2EB50F030B}" type="slidenum">
              <a:rPr lang="nl-NL" smtClean="0"/>
              <a:t>‹nr.›</a:t>
            </a:fld>
            <a:endParaRPr lang="nl-NL"/>
          </a:p>
        </p:txBody>
      </p:sp>
      <p:cxnSp>
        <p:nvCxnSpPr>
          <p:cNvPr id="11" name="Rechte verbindingslijn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3BA90DE-4CC1-4616-93AA-C7422108B956}" type="datetimeFigureOut">
              <a:rPr lang="nl-NL" smtClean="0"/>
              <a:t>10-10-2013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9FB69F4-70DE-45F4-9C28-9A2EB50F030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3BA90DE-4CC1-4616-93AA-C7422108B956}" type="datetimeFigureOut">
              <a:rPr lang="nl-NL" smtClean="0"/>
              <a:t>10-10-2013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9FB69F4-70DE-45F4-9C28-9A2EB50F030B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90DE-4CC1-4616-93AA-C7422108B956}" type="datetimeFigureOut">
              <a:rPr lang="nl-NL" smtClean="0"/>
              <a:t>10-10-2013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69F4-70DE-45F4-9C28-9A2EB50F030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3BA90DE-4CC1-4616-93AA-C7422108B956}" type="datetimeFigureOut">
              <a:rPr lang="nl-NL" smtClean="0"/>
              <a:t>10-10-2013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9FB69F4-70DE-45F4-9C28-9A2EB50F030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3BA90DE-4CC1-4616-93AA-C7422108B956}" type="datetimeFigureOut">
              <a:rPr lang="nl-NL" smtClean="0"/>
              <a:t>10-10-2013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9FB69F4-70DE-45F4-9C28-9A2EB50F030B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3BA90DE-4CC1-4616-93AA-C7422108B956}" type="datetimeFigureOut">
              <a:rPr lang="nl-NL" smtClean="0"/>
              <a:t>10-10-2013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9FB69F4-70DE-45F4-9C28-9A2EB50F030B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ige driehoe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3BA90DE-4CC1-4616-93AA-C7422108B956}" type="datetimeFigureOut">
              <a:rPr lang="nl-NL" smtClean="0"/>
              <a:t>10-10-2013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9FB69F4-70DE-45F4-9C28-9A2EB50F030B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nl-NL" sz="5400" dirty="0" err="1" smtClean="0"/>
              <a:t>FreestyleTrainings</a:t>
            </a:r>
            <a:r>
              <a:rPr lang="nl-NL" sz="5400" dirty="0" smtClean="0"/>
              <a:t> Systeem</a:t>
            </a:r>
            <a:endParaRPr lang="nl-NL" sz="5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4941168"/>
            <a:ext cx="8062912" cy="1752600"/>
          </a:xfrm>
        </p:spPr>
        <p:txBody>
          <a:bodyPr>
            <a:normAutofit/>
          </a:bodyPr>
          <a:lstStyle/>
          <a:p>
            <a:pPr algn="l"/>
            <a:r>
              <a:rPr lang="nl-NL" sz="2600" dirty="0" smtClean="0"/>
              <a:t>Esther Willems</a:t>
            </a:r>
          </a:p>
          <a:p>
            <a:pPr algn="l"/>
            <a:r>
              <a:rPr lang="nl-NL" sz="2600" dirty="0" smtClean="0"/>
              <a:t>EP42</a:t>
            </a:r>
            <a:endParaRPr lang="nl-NL"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47" y="3573016"/>
            <a:ext cx="2943770" cy="294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4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Mijn mening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Voordeel</a:t>
            </a:r>
          </a:p>
          <a:p>
            <a:r>
              <a:rPr lang="nl-NL" dirty="0" smtClean="0"/>
              <a:t>Geweld</a:t>
            </a:r>
          </a:p>
          <a:p>
            <a:r>
              <a:rPr lang="nl-NL" dirty="0" smtClean="0"/>
              <a:t>Nadeel</a:t>
            </a:r>
          </a:p>
          <a:p>
            <a:r>
              <a:rPr lang="nl-NL" dirty="0" smtClean="0"/>
              <a:t>Zweverig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190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1905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10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Emiel </a:t>
            </a:r>
            <a:r>
              <a:rPr lang="nl-NL" dirty="0" err="1" smtClean="0"/>
              <a:t>Voest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Ontwikkelaar</a:t>
            </a:r>
          </a:p>
          <a:p>
            <a:r>
              <a:rPr lang="nl-NL" dirty="0" smtClean="0"/>
              <a:t>Utrecht</a:t>
            </a:r>
          </a:p>
          <a:p>
            <a:r>
              <a:rPr lang="nl-NL" dirty="0" smtClean="0"/>
              <a:t>Dansleraar</a:t>
            </a:r>
          </a:p>
          <a:p>
            <a:r>
              <a:rPr lang="nl-NL" dirty="0" smtClean="0"/>
              <a:t>ORUN</a:t>
            </a:r>
          </a:p>
          <a:p>
            <a:r>
              <a:rPr lang="nl-NL" dirty="0" smtClean="0"/>
              <a:t>1989</a:t>
            </a:r>
          </a:p>
          <a:p>
            <a:r>
              <a:rPr lang="nl-NL" dirty="0" smtClean="0"/>
              <a:t>samenvoegen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2514575" cy="338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68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het doel van de methode?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Ondersteunende training</a:t>
            </a:r>
          </a:p>
          <a:p>
            <a:r>
              <a:rPr lang="nl-NL" dirty="0" smtClean="0"/>
              <a:t>Opleiden</a:t>
            </a:r>
          </a:p>
          <a:p>
            <a:r>
              <a:rPr lang="nl-NL" dirty="0" smtClean="0"/>
              <a:t>Oplossen</a:t>
            </a:r>
          </a:p>
          <a:p>
            <a:r>
              <a:rPr lang="nl-NL" dirty="0" smtClean="0"/>
              <a:t>Uiteindelijk doel</a:t>
            </a:r>
          </a:p>
          <a:p>
            <a:pPr marL="64008" indent="0">
              <a:buNone/>
            </a:pPr>
            <a:endParaRPr lang="nl-NL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97823"/>
            <a:ext cx="294769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64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werkt de methode?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Geweld </a:t>
            </a:r>
          </a:p>
          <a:p>
            <a:r>
              <a:rPr lang="nl-NL" dirty="0" smtClean="0"/>
              <a:t>Cursussen</a:t>
            </a:r>
          </a:p>
          <a:p>
            <a:r>
              <a:rPr lang="nl-NL" dirty="0" smtClean="0"/>
              <a:t>Paard en eigenaar</a:t>
            </a:r>
          </a:p>
          <a:p>
            <a:r>
              <a:rPr lang="nl-NL" dirty="0" smtClean="0"/>
              <a:t>Gezamenlijk</a:t>
            </a:r>
          </a:p>
          <a:p>
            <a:r>
              <a:rPr lang="nl-NL" dirty="0" smtClean="0"/>
              <a:t>Afzonderlijk</a:t>
            </a:r>
          </a:p>
          <a:p>
            <a:r>
              <a:rPr lang="nl-NL" dirty="0" smtClean="0"/>
              <a:t>elementen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00" y="1844824"/>
            <a:ext cx="3101330" cy="206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46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Basis trainingspiramide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200800" cy="54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0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Loswerken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Geheel los</a:t>
            </a:r>
          </a:p>
          <a:p>
            <a:r>
              <a:rPr lang="nl-NL" dirty="0" smtClean="0"/>
              <a:t>Lichaamstaal</a:t>
            </a:r>
          </a:p>
          <a:p>
            <a:r>
              <a:rPr lang="nl-NL" dirty="0" smtClean="0"/>
              <a:t>Communicatie</a:t>
            </a:r>
          </a:p>
          <a:p>
            <a:pPr marL="64008" indent="0">
              <a:buNone/>
            </a:pPr>
            <a:endParaRPr lang="nl-NL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3776019" cy="28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83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Grondwerk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Freestyle halster</a:t>
            </a:r>
          </a:p>
          <a:p>
            <a:r>
              <a:rPr lang="nl-NL" dirty="0" err="1" smtClean="0"/>
              <a:t>Leadrope</a:t>
            </a:r>
            <a:endParaRPr lang="nl-NL" dirty="0" smtClean="0"/>
          </a:p>
          <a:p>
            <a:r>
              <a:rPr lang="nl-NL" dirty="0" smtClean="0"/>
              <a:t>Tegengestelde reflex</a:t>
            </a:r>
          </a:p>
          <a:p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06374"/>
            <a:ext cx="4109442" cy="27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19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Dubbele lijnen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Schakel</a:t>
            </a:r>
          </a:p>
          <a:p>
            <a:r>
              <a:rPr lang="nl-NL" dirty="0" smtClean="0"/>
              <a:t>Verbeteren</a:t>
            </a:r>
          </a:p>
          <a:p>
            <a:r>
              <a:rPr lang="nl-NL" dirty="0" smtClean="0"/>
              <a:t>Balans </a:t>
            </a:r>
          </a:p>
          <a:p>
            <a:endParaRPr lang="nl-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99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Rijden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Discipline</a:t>
            </a:r>
          </a:p>
          <a:p>
            <a:r>
              <a:rPr lang="nl-NL" dirty="0" smtClean="0"/>
              <a:t>Kwaliteit</a:t>
            </a:r>
          </a:p>
          <a:p>
            <a:r>
              <a:rPr lang="nl-NL" dirty="0" smtClean="0"/>
              <a:t>Kracht</a:t>
            </a:r>
          </a:p>
          <a:p>
            <a:r>
              <a:rPr lang="nl-NL" dirty="0" smtClean="0"/>
              <a:t>Souplesse</a:t>
            </a:r>
          </a:p>
          <a:p>
            <a:r>
              <a:rPr lang="nl-NL" dirty="0" smtClean="0"/>
              <a:t>Balans</a:t>
            </a:r>
          </a:p>
          <a:p>
            <a:r>
              <a:rPr lang="nl-NL" dirty="0" smtClean="0"/>
              <a:t>Rust</a:t>
            </a:r>
          </a:p>
          <a:p>
            <a:r>
              <a:rPr lang="nl-NL" dirty="0" smtClean="0"/>
              <a:t>Atletisch vermogen</a:t>
            </a:r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4824"/>
            <a:ext cx="23812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40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96</TotalTime>
  <Words>73</Words>
  <Application>Microsoft Office PowerPoint</Application>
  <PresentationFormat>Diavoorstelling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Verve</vt:lpstr>
      <vt:lpstr>FreestyleTrainings Systeem</vt:lpstr>
      <vt:lpstr>Emiel Voest </vt:lpstr>
      <vt:lpstr>Wat is het doel van de methode? </vt:lpstr>
      <vt:lpstr>Hoe werkt de methode? </vt:lpstr>
      <vt:lpstr>Basis trainingspiramide</vt:lpstr>
      <vt:lpstr>Loswerken </vt:lpstr>
      <vt:lpstr>Grondwerk </vt:lpstr>
      <vt:lpstr>Dubbele lijnen</vt:lpstr>
      <vt:lpstr>Rijden </vt:lpstr>
      <vt:lpstr>Mijn mening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Larissa Dekker</cp:lastModifiedBy>
  <cp:revision>9</cp:revision>
  <dcterms:created xsi:type="dcterms:W3CDTF">2013-10-02T18:15:05Z</dcterms:created>
  <dcterms:modified xsi:type="dcterms:W3CDTF">2013-10-10T09:53:43Z</dcterms:modified>
</cp:coreProperties>
</file>